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9" r:id="rId2"/>
    <p:sldId id="305" r:id="rId3"/>
    <p:sldId id="298" r:id="rId4"/>
    <p:sldId id="286" r:id="rId5"/>
    <p:sldId id="268" r:id="rId6"/>
    <p:sldId id="284" r:id="rId7"/>
    <p:sldId id="293" r:id="rId8"/>
    <p:sldId id="296" r:id="rId9"/>
    <p:sldId id="261" r:id="rId10"/>
    <p:sldId id="257" r:id="rId11"/>
    <p:sldId id="273" r:id="rId12"/>
    <p:sldId id="295" r:id="rId13"/>
    <p:sldId id="300" r:id="rId14"/>
    <p:sldId id="302" r:id="rId15"/>
    <p:sldId id="299" r:id="rId16"/>
    <p:sldId id="297" r:id="rId17"/>
    <p:sldId id="262" r:id="rId18"/>
    <p:sldId id="258" r:id="rId19"/>
    <p:sldId id="289" r:id="rId20"/>
    <p:sldId id="266" r:id="rId21"/>
    <p:sldId id="301" r:id="rId22"/>
    <p:sldId id="277" r:id="rId23"/>
    <p:sldId id="263" r:id="rId24"/>
    <p:sldId id="270" r:id="rId25"/>
    <p:sldId id="271" r:id="rId26"/>
    <p:sldId id="272" r:id="rId27"/>
    <p:sldId id="264" r:id="rId28"/>
    <p:sldId id="281" r:id="rId29"/>
    <p:sldId id="279" r:id="rId30"/>
    <p:sldId id="304" r:id="rId31"/>
    <p:sldId id="282" r:id="rId32"/>
    <p:sldId id="265" r:id="rId33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cken" id="{B177E39E-0822-4C4E-AD93-E3A5AED57671}">
          <p14:sldIdLst>
            <p14:sldId id="259"/>
            <p14:sldId id="305"/>
            <p14:sldId id="298"/>
            <p14:sldId id="286"/>
            <p14:sldId id="268"/>
            <p14:sldId id="284"/>
            <p14:sldId id="293"/>
            <p14:sldId id="296"/>
            <p14:sldId id="261"/>
          </p14:sldIdLst>
        </p14:section>
        <p14:section name="Beef" id="{AADEE347-2507-49AF-8C8C-99B0EC5120A2}">
          <p14:sldIdLst>
            <p14:sldId id="257"/>
            <p14:sldId id="273"/>
            <p14:sldId id="295"/>
          </p14:sldIdLst>
        </p14:section>
        <p14:section name="Pork" id="{ACA73C83-0ED5-4B6F-B6FA-154CD1E9DCE1}">
          <p14:sldIdLst>
            <p14:sldId id="300"/>
            <p14:sldId id="302"/>
            <p14:sldId id="299"/>
            <p14:sldId id="297"/>
            <p14:sldId id="262"/>
          </p14:sldIdLst>
        </p14:section>
        <p14:section name="Seefood" id="{89AABC32-CEDE-4511-B760-2632C05AC562}">
          <p14:sldIdLst>
            <p14:sldId id="258"/>
            <p14:sldId id="289"/>
            <p14:sldId id="266"/>
            <p14:sldId id="301"/>
            <p14:sldId id="277"/>
            <p14:sldId id="263"/>
          </p14:sldIdLst>
        </p14:section>
        <p14:section name="Suppe" id="{3985DC75-D84E-4A21-AB06-38982A19B785}">
          <p14:sldIdLst>
            <p14:sldId id="270"/>
            <p14:sldId id="271"/>
            <p14:sldId id="272"/>
          </p14:sldIdLst>
        </p14:section>
        <p14:section name="Staple food" id="{B7F513EE-303A-41D6-9464-7BD651BC278A}">
          <p14:sldIdLst>
            <p14:sldId id="264"/>
            <p14:sldId id="281"/>
            <p14:sldId id="279"/>
            <p14:sldId id="304"/>
            <p14:sldId id="282"/>
          </p14:sldIdLst>
        </p14:section>
        <p14:section name="Dessert" id="{9CE1322B-B5A6-4F87-B53B-E8B3245313D6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175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81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20028" y="1287159"/>
            <a:ext cx="249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黑椒蒜香牛肉粒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78" y="0"/>
            <a:ext cx="5112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55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r="1103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20028" y="1287159"/>
            <a:ext cx="249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菠萝牛肉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719" y="0"/>
            <a:ext cx="508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2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EE8C4C-9796-6EA9-644E-CEDA1B6E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4" b="4864"/>
          <a:stretch/>
        </p:blipFill>
        <p:spPr>
          <a:xfrm>
            <a:off x="968783" y="2719957"/>
            <a:ext cx="3240000" cy="305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541317" y="1346680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锅包肉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C87193-B6ED-2FCE-1845-5305903F7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9066" y="14784"/>
            <a:ext cx="5106081" cy="68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6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EE8C4C-9796-6EA9-644E-CEDA1B6E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" b="6273"/>
          <a:stretch/>
        </p:blipFill>
        <p:spPr>
          <a:xfrm>
            <a:off x="968783" y="2719957"/>
            <a:ext cx="3240000" cy="305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7BB1E0-32F8-76AC-8055-EAC84C471A50}"/>
              </a:ext>
            </a:extLst>
          </p:cNvPr>
          <p:cNvSpPr txBox="1"/>
          <p:nvPr/>
        </p:nvSpPr>
        <p:spPr>
          <a:xfrm>
            <a:off x="523680" y="1394436"/>
            <a:ext cx="4130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PingFang SC"/>
              </a:rPr>
              <a:t>糖醋汁 </a:t>
            </a:r>
            <a:r>
              <a:rPr lang="en-US" altLang="zh-CN" sz="1600" b="0" i="0" dirty="0">
                <a:effectLst/>
                <a:latin typeface="PingFang SC"/>
              </a:rPr>
              <a:t>:</a:t>
            </a:r>
            <a:r>
              <a:rPr lang="zh-CN" altLang="en-US" sz="1600" b="0" i="0" dirty="0">
                <a:effectLst/>
                <a:latin typeface="PingFang SC"/>
              </a:rPr>
              <a:t>一勺料酒 </a:t>
            </a:r>
            <a:r>
              <a:rPr lang="en-US" altLang="zh-CN" sz="1600" b="0" i="0" dirty="0">
                <a:effectLst/>
                <a:latin typeface="PingFang SC"/>
              </a:rPr>
              <a:t>+ </a:t>
            </a:r>
            <a:r>
              <a:rPr lang="zh-CN" altLang="en-US" sz="1600" b="0" i="0" dirty="0">
                <a:effectLst/>
                <a:latin typeface="PingFang SC"/>
              </a:rPr>
              <a:t>两勺生抽 </a:t>
            </a:r>
            <a:r>
              <a:rPr lang="en-US" altLang="zh-CN" sz="1600" b="0" i="0" dirty="0">
                <a:effectLst/>
                <a:latin typeface="PingFang SC"/>
              </a:rPr>
              <a:t>+</a:t>
            </a:r>
            <a:r>
              <a:rPr lang="zh-CN" altLang="en-US" sz="1600" b="0" i="0" dirty="0">
                <a:effectLst/>
                <a:latin typeface="PingFang SC"/>
              </a:rPr>
              <a:t>一勺老抽 </a:t>
            </a:r>
            <a:endParaRPr lang="en-US" altLang="zh-CN" sz="1600" b="0" i="0" dirty="0">
              <a:effectLst/>
              <a:latin typeface="PingFang SC"/>
            </a:endParaRPr>
          </a:p>
          <a:p>
            <a:r>
              <a:rPr lang="en-US" altLang="zh-CN" sz="1600" b="0" i="0" dirty="0">
                <a:effectLst/>
                <a:latin typeface="PingFang SC"/>
              </a:rPr>
              <a:t>+ </a:t>
            </a:r>
            <a:r>
              <a:rPr lang="zh-CN" altLang="en-US" sz="1600" b="0" i="0" dirty="0">
                <a:effectLst/>
                <a:latin typeface="PingFang SC"/>
              </a:rPr>
              <a:t>两勺白糖 </a:t>
            </a:r>
            <a:r>
              <a:rPr lang="en-US" altLang="zh-CN" sz="1600" b="0" i="0" dirty="0">
                <a:effectLst/>
                <a:latin typeface="PingFang SC"/>
              </a:rPr>
              <a:t>+ </a:t>
            </a:r>
            <a:r>
              <a:rPr lang="zh-CN" altLang="en-US" sz="1600" b="0" i="0" dirty="0">
                <a:effectLst/>
                <a:latin typeface="PingFang SC"/>
              </a:rPr>
              <a:t>三勺陈醋</a:t>
            </a:r>
            <a:endParaRPr lang="en-US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5" y="6259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糖醋排骨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C87193-B6ED-2FCE-1845-5305903F7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2267" y="0"/>
            <a:ext cx="505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0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香煎五花肉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66" y="502999"/>
            <a:ext cx="2741039" cy="3607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929200"/>
            <a:ext cx="2577831" cy="2754697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874" y="498289"/>
            <a:ext cx="2746986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1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椒盐排骨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66" y="511676"/>
            <a:ext cx="2741039" cy="35897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201414"/>
            <a:ext cx="2577831" cy="2210269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874" y="505678"/>
            <a:ext cx="2746986" cy="364636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226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094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EE8C4C-9796-6EA9-644E-CEDA1B6E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" b="7997"/>
          <a:stretch/>
        </p:blipFill>
        <p:spPr>
          <a:xfrm>
            <a:off x="968783" y="2719957"/>
            <a:ext cx="3240000" cy="305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541317" y="1346680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爆炒香辣鱿鱼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C87193-B6ED-2FCE-1845-5305903F7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14" y="14784"/>
            <a:ext cx="5187786" cy="68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4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EE8C4C-9796-6EA9-644E-CEDA1B6E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83" y="2719957"/>
            <a:ext cx="3240000" cy="305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7BB1E0-32F8-76AC-8055-EAC84C471A50}"/>
              </a:ext>
            </a:extLst>
          </p:cNvPr>
          <p:cNvSpPr txBox="1"/>
          <p:nvPr/>
        </p:nvSpPr>
        <p:spPr>
          <a:xfrm>
            <a:off x="523680" y="1394436"/>
            <a:ext cx="4130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PingFang SC"/>
              </a:rPr>
              <a:t>酱汁</a:t>
            </a:r>
            <a:r>
              <a:rPr lang="en-US" altLang="zh-CN" sz="1600" b="0" i="0" dirty="0">
                <a:effectLst/>
                <a:latin typeface="PingFang SC"/>
              </a:rPr>
              <a:t>:2</a:t>
            </a:r>
            <a:r>
              <a:rPr lang="zh-CN" altLang="en-US" sz="1600" b="0" i="0" dirty="0">
                <a:effectLst/>
                <a:latin typeface="PingFang SC"/>
              </a:rPr>
              <a:t>勺生抽 </a:t>
            </a:r>
            <a:r>
              <a:rPr lang="en-US" altLang="zh-CN" sz="1600" b="0" i="0" dirty="0">
                <a:effectLst/>
                <a:latin typeface="PingFang SC"/>
              </a:rPr>
              <a:t>+ 2</a:t>
            </a:r>
            <a:r>
              <a:rPr lang="zh-CN" altLang="en-US" sz="1600" b="0" i="0" dirty="0">
                <a:effectLst/>
                <a:latin typeface="PingFang SC"/>
              </a:rPr>
              <a:t>勺蒸鱼豉油 </a:t>
            </a:r>
            <a:r>
              <a:rPr lang="en-US" altLang="zh-CN" sz="1600" b="0" i="0" dirty="0">
                <a:effectLst/>
                <a:latin typeface="PingFang SC"/>
              </a:rPr>
              <a:t>+1</a:t>
            </a:r>
            <a:r>
              <a:rPr lang="zh-CN" altLang="en-US" sz="1600" b="0" i="0" dirty="0">
                <a:effectLst/>
                <a:latin typeface="PingFang SC"/>
              </a:rPr>
              <a:t>勺香油</a:t>
            </a:r>
            <a:r>
              <a:rPr lang="en-US" altLang="zh-CN" sz="1600" b="0" i="0" dirty="0">
                <a:effectLst/>
                <a:latin typeface="PingFang SC"/>
              </a:rPr>
              <a:t>+ 1</a:t>
            </a:r>
            <a:r>
              <a:rPr lang="zh-CN" altLang="en-US" sz="1600" b="0" i="0" dirty="0">
                <a:effectLst/>
                <a:latin typeface="PingFang SC"/>
              </a:rPr>
              <a:t>勺料酒 </a:t>
            </a:r>
            <a:r>
              <a:rPr lang="en-US" altLang="zh-CN" sz="1600" b="0" i="0" dirty="0">
                <a:effectLst/>
                <a:latin typeface="PingFang SC"/>
              </a:rPr>
              <a:t>+ 1</a:t>
            </a:r>
            <a:r>
              <a:rPr lang="zh-CN" altLang="en-US" sz="1600" b="0" i="0" dirty="0">
                <a:effectLst/>
                <a:latin typeface="PingFang SC"/>
              </a:rPr>
              <a:t>勺白糖 </a:t>
            </a:r>
            <a:r>
              <a:rPr lang="en-US" altLang="zh-CN" sz="1600" b="0" i="0" dirty="0">
                <a:effectLst/>
                <a:latin typeface="PingFang SC"/>
              </a:rPr>
              <a:t>1</a:t>
            </a:r>
            <a:r>
              <a:rPr lang="zh-CN" altLang="en-US" sz="1600" b="0" i="0" dirty="0">
                <a:effectLst/>
                <a:latin typeface="PingFang SC"/>
              </a:rPr>
              <a:t>蚝油 </a:t>
            </a:r>
            <a:r>
              <a:rPr lang="en-US" altLang="zh-CN" sz="1600" b="0" i="0" dirty="0">
                <a:effectLst/>
                <a:latin typeface="PingFang SC"/>
              </a:rPr>
              <a:t>1</a:t>
            </a:r>
            <a:r>
              <a:rPr lang="zh-CN" altLang="en-US" sz="1600" b="0" i="0" dirty="0">
                <a:effectLst/>
                <a:latin typeface="PingFang SC"/>
              </a:rPr>
              <a:t>勺蒜末 </a:t>
            </a:r>
            <a:r>
              <a:rPr lang="en-US" altLang="zh-CN" sz="1600" b="0" i="0" dirty="0">
                <a:effectLst/>
                <a:latin typeface="PingFang SC"/>
              </a:rPr>
              <a:t>+4</a:t>
            </a:r>
            <a:r>
              <a:rPr lang="zh-CN" altLang="en-US" sz="1600" b="0" i="0" dirty="0">
                <a:effectLst/>
                <a:latin typeface="PingFang SC"/>
              </a:rPr>
              <a:t>勺辣椒油 </a:t>
            </a:r>
            <a:r>
              <a:rPr lang="en-US" altLang="zh-CN" sz="1600" b="0" i="0" dirty="0">
                <a:effectLst/>
                <a:latin typeface="PingFang SC"/>
              </a:rPr>
              <a:t>+ </a:t>
            </a:r>
            <a:r>
              <a:rPr lang="zh-CN" altLang="en-US" sz="1600" b="0" i="0" dirty="0">
                <a:effectLst/>
                <a:latin typeface="PingFang SC"/>
              </a:rPr>
              <a:t>少许鸡精 </a:t>
            </a:r>
            <a:r>
              <a:rPr lang="en-US" altLang="zh-CN" sz="1600" b="0" i="0" dirty="0">
                <a:effectLst/>
                <a:latin typeface="PingFang SC"/>
              </a:rPr>
              <a:t>+ 1</a:t>
            </a:r>
            <a:r>
              <a:rPr lang="zh-CN" altLang="en-US" sz="1600" b="0" i="0" dirty="0">
                <a:effectLst/>
                <a:latin typeface="PingFang SC"/>
              </a:rPr>
              <a:t>碗凉白开 十 青红辣椒拌匀</a:t>
            </a:r>
            <a:endParaRPr lang="en-US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5" y="6259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捞汁海鲜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C87193-B6ED-2FCE-1845-5305903F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14" y="0"/>
            <a:ext cx="518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" b="1346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306526" y="632251"/>
            <a:ext cx="249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辣子鸡丁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78" y="20986"/>
            <a:ext cx="5112022" cy="681602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1297FD-5C50-60EF-B359-FAA262B4A11F}"/>
              </a:ext>
            </a:extLst>
          </p:cNvPr>
          <p:cNvSpPr txBox="1"/>
          <p:nvPr/>
        </p:nvSpPr>
        <p:spPr>
          <a:xfrm>
            <a:off x="932723" y="1276859"/>
            <a:ext cx="3240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腌制鸡腿肉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: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鸡腿去骨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葱姜 一勺蚝油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 -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勺料酒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+ 2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勺生抽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适量黑胡椒粉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一个蛋黄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(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加两勺淀粉腌制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20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分钟</a:t>
            </a:r>
            <a:endParaRPr lang="zh-CN" altLang="en-US" sz="1400" b="0" i="0" dirty="0"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408978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11627" y="12355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椒盐虾仁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48BFFF-A5FD-5404-7832-B8620B59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3329"/>
          <a:stretch/>
        </p:blipFill>
        <p:spPr>
          <a:xfrm>
            <a:off x="852975" y="2405322"/>
            <a:ext cx="3240000" cy="30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394477-F985-AE17-7929-7223267EA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3375" y="40522"/>
            <a:ext cx="5147733" cy="67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11627" y="12355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蒜蓉蟹柳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48BFFF-A5FD-5404-7832-B8620B59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75" y="2405322"/>
            <a:ext cx="3240000" cy="30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394477-F985-AE17-7929-7223267EA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75" y="0"/>
            <a:ext cx="5147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8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11627" y="12355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麻辣拌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48BFFF-A5FD-5404-7832-B8620B59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" b="571"/>
          <a:stretch/>
        </p:blipFill>
        <p:spPr>
          <a:xfrm>
            <a:off x="852975" y="2405322"/>
            <a:ext cx="3240000" cy="30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394477-F985-AE17-7929-7223267EA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3375" y="42991"/>
            <a:ext cx="5147733" cy="67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1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90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4" y="1205781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玉米排骨汤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DE3C20-0A27-4E91-F785-1E9109017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37" y="0"/>
            <a:ext cx="52324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A2B9DE-2F19-1668-C352-04845AB1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70" y="2578719"/>
            <a:ext cx="3240000" cy="3158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43664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75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79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84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4" y="1205781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番茄汤面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DE3C20-0A27-4E91-F785-1E9109017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6452" y="0"/>
            <a:ext cx="505937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A2B9DE-2F19-1668-C352-04845AB16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477"/>
          <a:stretch/>
        </p:blipFill>
        <p:spPr>
          <a:xfrm>
            <a:off x="790170" y="2578719"/>
            <a:ext cx="3240000" cy="3158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46777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番茄肉酱面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23" y="519707"/>
            <a:ext cx="2703325" cy="357368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1618" y="1037501"/>
            <a:ext cx="2533147" cy="2538095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98" y="508425"/>
            <a:ext cx="2736738" cy="364087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65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鱼香肉丝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035" y="502999"/>
            <a:ext cx="2693301" cy="3607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989855"/>
            <a:ext cx="2577831" cy="2633387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874" y="523123"/>
            <a:ext cx="2746986" cy="361147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89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番茄火腿炒面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23" y="502999"/>
            <a:ext cx="2703325" cy="3607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037501"/>
            <a:ext cx="2577831" cy="2538095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98" y="498289"/>
            <a:ext cx="2736738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046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黄瓜肉酱面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543" y="502999"/>
            <a:ext cx="2692284" cy="3607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126555"/>
            <a:ext cx="2577831" cy="235998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8199" y="498289"/>
            <a:ext cx="2716335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148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12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糖醋里脊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035" y="515684"/>
            <a:ext cx="2693301" cy="35817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183945"/>
            <a:ext cx="2577831" cy="2245207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0124" y="523123"/>
            <a:ext cx="2692486" cy="361147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78717E14-579A-C4D3-6E1F-E43A853D3AC9}"/>
              </a:ext>
            </a:extLst>
          </p:cNvPr>
          <p:cNvSpPr txBox="1"/>
          <p:nvPr/>
        </p:nvSpPr>
        <p:spPr>
          <a:xfrm>
            <a:off x="2624138" y="4085275"/>
            <a:ext cx="4955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0" i="0" dirty="0">
                <a:effectLst/>
                <a:latin typeface="PingFang SC"/>
              </a:rPr>
              <a:t>调酱汁</a:t>
            </a:r>
            <a:r>
              <a:rPr lang="en-US" altLang="zh-CN" sz="1400" b="0" i="0" dirty="0">
                <a:effectLst/>
                <a:latin typeface="PingFang SC"/>
              </a:rPr>
              <a:t>:</a:t>
            </a:r>
            <a:r>
              <a:rPr lang="zh-CN" altLang="en-US" sz="1400" b="0" i="0" dirty="0">
                <a:effectLst/>
                <a:latin typeface="PingFang SC"/>
              </a:rPr>
              <a:t>一勺生抽 </a:t>
            </a:r>
            <a:r>
              <a:rPr lang="en-US" altLang="zh-CN" sz="1400" b="0" i="0" dirty="0">
                <a:effectLst/>
                <a:latin typeface="PingFang SC"/>
              </a:rPr>
              <a:t>+ </a:t>
            </a:r>
            <a:r>
              <a:rPr lang="zh-CN" altLang="en-US" sz="1400" b="0" i="0" dirty="0">
                <a:effectLst/>
                <a:latin typeface="PingFang SC"/>
              </a:rPr>
              <a:t>两勺白醋 </a:t>
            </a:r>
            <a:r>
              <a:rPr lang="en-US" altLang="zh-CN" sz="1400" b="0" i="0" dirty="0">
                <a:effectLst/>
                <a:latin typeface="PingFang SC"/>
              </a:rPr>
              <a:t>+ 4</a:t>
            </a:r>
            <a:r>
              <a:rPr lang="zh-CN" altLang="en-US" sz="1400" b="0" i="0" dirty="0">
                <a:effectLst/>
                <a:latin typeface="PingFang SC"/>
              </a:rPr>
              <a:t>勺番茄酱</a:t>
            </a:r>
            <a:r>
              <a:rPr lang="en-US" altLang="zh-CN" sz="1400" b="0" i="0" dirty="0">
                <a:effectLst/>
                <a:latin typeface="PingFang SC"/>
              </a:rPr>
              <a:t>+ </a:t>
            </a:r>
            <a:r>
              <a:rPr lang="zh-CN" altLang="en-US" sz="1400" b="0" i="0" dirty="0">
                <a:effectLst/>
                <a:latin typeface="PingFang SC"/>
              </a:rPr>
              <a:t>两勺白糖</a:t>
            </a:r>
            <a:endParaRPr lang="en-US" altLang="zh-CN" sz="1400" b="0" i="0" dirty="0">
              <a:effectLst/>
              <a:latin typeface="PingFang SC"/>
            </a:endParaRPr>
          </a:p>
          <a:p>
            <a:pPr algn="ctr"/>
            <a:r>
              <a:rPr lang="zh-CN" altLang="en-US" sz="1400" b="0" i="0" dirty="0">
                <a:effectLst/>
                <a:latin typeface="PingFang SC"/>
              </a:rPr>
              <a:t> </a:t>
            </a:r>
            <a:r>
              <a:rPr lang="en-US" altLang="zh-CN" sz="1400" b="0" i="0" dirty="0">
                <a:effectLst/>
                <a:latin typeface="PingFang SC"/>
              </a:rPr>
              <a:t>+ -</a:t>
            </a:r>
            <a:r>
              <a:rPr lang="zh-CN" altLang="en-US" sz="1400" b="0" i="0" dirty="0">
                <a:effectLst/>
                <a:latin typeface="PingFang SC"/>
              </a:rPr>
              <a:t>勺淀粉 </a:t>
            </a:r>
            <a:r>
              <a:rPr lang="en-US" altLang="zh-CN" sz="1400" b="0" i="0" dirty="0">
                <a:effectLst/>
                <a:latin typeface="PingFang SC"/>
              </a:rPr>
              <a:t>+ </a:t>
            </a:r>
            <a:r>
              <a:rPr lang="zh-CN" altLang="en-US" sz="1400" b="0" i="0" dirty="0">
                <a:effectLst/>
                <a:latin typeface="PingFang SC"/>
              </a:rPr>
              <a:t>小半碗水搅拌均匀备用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537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黑椒鸡肉粒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022" y="475426"/>
            <a:ext cx="2733326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1012589"/>
            <a:ext cx="2789576" cy="2587919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308" y="492605"/>
            <a:ext cx="2744117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0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椒盐鸡翅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66" y="491265"/>
            <a:ext cx="2741039" cy="3630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950367"/>
            <a:ext cx="2577831" cy="271236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6238" y="498289"/>
            <a:ext cx="2760258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6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照烧鸡腿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62" y="491265"/>
            <a:ext cx="2696646" cy="3630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065287"/>
            <a:ext cx="2577831" cy="2482523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7812" y="498289"/>
            <a:ext cx="2757110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05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五香鸡腿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66" y="493992"/>
            <a:ext cx="2741039" cy="36251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2427" y="950367"/>
            <a:ext cx="2471528" cy="271236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6238" y="504251"/>
            <a:ext cx="2760258" cy="364922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95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6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281</Words>
  <Application>Microsoft Office PowerPoint</Application>
  <PresentationFormat>A4-Papier (210 x 297 mm)</PresentationFormat>
  <Paragraphs>29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PingFang SC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137</cp:revision>
  <cp:lastPrinted>2022-12-15T08:25:25Z</cp:lastPrinted>
  <dcterms:created xsi:type="dcterms:W3CDTF">2022-11-07T20:45:57Z</dcterms:created>
  <dcterms:modified xsi:type="dcterms:W3CDTF">2022-12-17T23:15:36Z</dcterms:modified>
</cp:coreProperties>
</file>